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600" y="-7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3733D-FEFC-4AEC-8B2D-3910BFDE2B4F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3448B-5A44-4F99-B17E-0F117B5AD2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3448B-5A44-4F99-B17E-0F117B5AD2E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89E4C-A66D-4818-A40B-ADB5507E1667}" type="datetimeFigureOut">
              <a:rPr lang="pt-BR" smtClean="0"/>
              <a:pPr/>
              <a:t>13/09/2022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CE27-7179-4E07-9943-D70A06F268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 bwMode="auto">
          <a:xfrm>
            <a:off x="3802063" y="6040438"/>
            <a:ext cx="24772937" cy="20574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defTabSz="3239902" fontAlgn="auto">
              <a:spcAft>
                <a:spcPts val="0"/>
              </a:spcAft>
              <a:defRPr/>
            </a:pPr>
            <a:r>
              <a:rPr lang="pt-BR" alt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 EM CAIXA ALTA, NEGRITO, NO CENTRO, NO TOPO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8402638" y="8097838"/>
            <a:ext cx="1557178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3238500" eaLnBrk="1" hangingPunct="1">
              <a:lnSpc>
                <a:spcPct val="90000"/>
              </a:lnSpc>
            </a:pPr>
            <a:r>
              <a:rPr lang="pt-BR" altLang="pt-BR" sz="5000" i="1">
                <a:latin typeface="Arial" charset="0"/>
                <a:cs typeface="Arial" charset="0"/>
              </a:rPr>
              <a:t>Nomes dos autores e orientador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8402638" y="21002625"/>
            <a:ext cx="153733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3238500" eaLnBrk="1" hangingPunct="1">
              <a:lnSpc>
                <a:spcPct val="90000"/>
              </a:lnSpc>
            </a:pPr>
            <a:r>
              <a:rPr lang="pt-BR" altLang="pt-BR" sz="8000">
                <a:latin typeface="Arial" charset="0"/>
                <a:cs typeface="Arial" charset="0"/>
              </a:rPr>
              <a:t>Corpo do trabalho, com gráficos e imagens, se houver.</a:t>
            </a:r>
          </a:p>
        </p:txBody>
      </p:sp>
      <p:pic>
        <p:nvPicPr>
          <p:cNvPr id="8" name="Imagem 7" descr="Logo Medicina Fami¦ül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937" y="528490"/>
            <a:ext cx="10781426" cy="3500462"/>
          </a:xfrm>
          <a:prstGeom prst="rect">
            <a:avLst/>
          </a:prstGeom>
        </p:spPr>
      </p:pic>
      <p:grpSp>
        <p:nvGrpSpPr>
          <p:cNvPr id="11" name="Grupo 10"/>
          <p:cNvGrpSpPr/>
          <p:nvPr/>
        </p:nvGrpSpPr>
        <p:grpSpPr>
          <a:xfrm>
            <a:off x="428628" y="671366"/>
            <a:ext cx="7986655" cy="4500594"/>
            <a:chOff x="428628" y="671366"/>
            <a:chExt cx="7986655" cy="4500594"/>
          </a:xfrm>
        </p:grpSpPr>
        <p:pic>
          <p:nvPicPr>
            <p:cNvPr id="7" name="Imagem 6" descr="Logo AMMFC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68837" y="671366"/>
              <a:ext cx="2788926" cy="3246127"/>
            </a:xfrm>
            <a:prstGeom prst="rect">
              <a:avLst/>
            </a:prstGeom>
          </p:spPr>
        </p:pic>
        <p:sp>
          <p:nvSpPr>
            <p:cNvPr id="10" name="Título 1"/>
            <p:cNvSpPr txBox="1">
              <a:spLocks/>
            </p:cNvSpPr>
            <p:nvPr/>
          </p:nvSpPr>
          <p:spPr bwMode="auto">
            <a:xfrm>
              <a:off x="428628" y="3886076"/>
              <a:ext cx="7986655" cy="1285884"/>
            </a:xfrm>
            <a:prstGeom prst="rect">
              <a:avLst/>
            </a:prstGeom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32054" tIns="216027" rIns="432054" bIns="216027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239902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altLang="pt-BR" sz="3600" b="1" dirty="0" smtClean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Associação Mineira de Medicina de Família e Comunidade</a:t>
              </a:r>
              <a:endParaRPr kumimoji="0" lang="pt-BR" altLang="pt-BR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endParaRPr>
            </a:p>
          </p:txBody>
        </p:sp>
      </p:grpSp>
      <p:pic>
        <p:nvPicPr>
          <p:cNvPr id="12" name="Imagem 11" descr="LOGO_SBMFC_HORIZONTAL_COM_TAGLINE.jpg"/>
          <p:cNvPicPr>
            <a:picLocks noChangeAspect="1"/>
          </p:cNvPicPr>
          <p:nvPr/>
        </p:nvPicPr>
        <p:blipFill>
          <a:blip r:embed="rId5" cstate="print"/>
          <a:srcRect l="13494" t="21215" r="14987" b="28191"/>
          <a:stretch>
            <a:fillRect/>
          </a:stretch>
        </p:blipFill>
        <p:spPr>
          <a:xfrm>
            <a:off x="20131115" y="957118"/>
            <a:ext cx="11358642" cy="22145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Personalizar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TÍTULO DO TRABALHO EM CAIXA ALTA, NEGRITO, NO CENTRO, NO TOPO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EM CAIXA ALTA, NEGRITO, NO CENTRO, NO TOPO</dc:title>
  <dc:creator>Usuario</dc:creator>
  <cp:lastModifiedBy>Usuario</cp:lastModifiedBy>
  <cp:revision>2</cp:revision>
  <dcterms:created xsi:type="dcterms:W3CDTF">2022-09-12T11:51:01Z</dcterms:created>
  <dcterms:modified xsi:type="dcterms:W3CDTF">2022-09-13T15:48:17Z</dcterms:modified>
</cp:coreProperties>
</file>