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589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574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9291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1002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728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0757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5834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1553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5583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6734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5554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24DFE-8E8A-4EE1-B2F3-ECC3DD89F30E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8459-34CE-4C8C-AF21-C48553EE3B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7592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114300" y="2835275"/>
            <a:ext cx="8915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pt-BR" sz="40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TÍTULO DO ARTIGO</a:t>
            </a:r>
            <a:endParaRPr lang="pt-BR" altLang="pt-BR" sz="40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65212" y="4045585"/>
            <a:ext cx="7013575" cy="914400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 e-mail</a:t>
            </a:r>
            <a:b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Co-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 e-mail</a:t>
            </a:r>
          </a:p>
          <a:p>
            <a:pPr fontAlgn="auto">
              <a:spcAft>
                <a:spcPts val="0"/>
              </a:spcAft>
              <a:defRPr/>
            </a:pPr>
            <a:endParaRPr lang="pt-BR" altLang="pt-BR" dirty="0"/>
          </a:p>
        </p:txBody>
      </p:sp>
      <p:pic>
        <p:nvPicPr>
          <p:cNvPr id="8" name="Imagem 7" descr="Logo AMMF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285728"/>
            <a:ext cx="1214446" cy="1413536"/>
          </a:xfrm>
          <a:prstGeom prst="rect">
            <a:avLst/>
          </a:prstGeom>
        </p:spPr>
      </p:pic>
      <p:pic>
        <p:nvPicPr>
          <p:cNvPr id="11" name="Imagem 10" descr="Logo Medicina Fami¦ül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4928626" cy="1600203"/>
          </a:xfrm>
          <a:prstGeom prst="rect">
            <a:avLst/>
          </a:prstGeom>
        </p:spPr>
      </p:pic>
      <p:pic>
        <p:nvPicPr>
          <p:cNvPr id="12" name="Imagem 11" descr="sbmfc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1785926"/>
            <a:ext cx="3476069" cy="50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25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27584" y="2428868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2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A apresentação deve ser estruturada em:</a:t>
            </a:r>
          </a:p>
          <a:p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Introdução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Revisão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literatura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Metodologia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Análise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resultados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Conclusões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Referências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m 6" descr="Logo AMMF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285728"/>
            <a:ext cx="1214446" cy="1413536"/>
          </a:xfrm>
          <a:prstGeom prst="rect">
            <a:avLst/>
          </a:prstGeom>
        </p:spPr>
      </p:pic>
      <p:pic>
        <p:nvPicPr>
          <p:cNvPr id="8" name="Imagem 7" descr="Logo Medicina Fami¦ül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4928626" cy="1600203"/>
          </a:xfrm>
          <a:prstGeom prst="rect">
            <a:avLst/>
          </a:prstGeom>
        </p:spPr>
      </p:pic>
      <p:pic>
        <p:nvPicPr>
          <p:cNvPr id="13" name="Imagem 12" descr="sbmfc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1714488"/>
            <a:ext cx="3476069" cy="50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65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 txBox="1">
            <a:spLocks/>
          </p:cNvSpPr>
          <p:nvPr/>
        </p:nvSpPr>
        <p:spPr bwMode="auto">
          <a:xfrm>
            <a:off x="652076" y="2272882"/>
            <a:ext cx="7808355" cy="437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altLang="pt-BR" sz="25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Os slides devem seguir o padrão deste modelo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;</a:t>
            </a:r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trabalhos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selecionados, deverão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apresentados na forma de COMUNICAÇÃO ORAL aos Avaliadores e aos presentes, durante a Sessão, em apresentação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15;</a:t>
            </a:r>
            <a:endParaRPr lang="pt-BR" altLang="pt-BR" sz="24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pt-BR" altLang="pt-BR" sz="25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Sugere-se 1 slide por minuto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pt-BR" altLang="pt-BR" sz="2500" dirty="0" smtClean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Os vídeos da apresentação oral deverão ser postados no </a:t>
            </a:r>
            <a:r>
              <a:rPr lang="pt-BR" altLang="pt-BR" sz="2500" dirty="0" err="1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You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500" dirty="0" err="1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Tube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e o link disponibilizado no ato da submissão do trabalho.</a:t>
            </a:r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m 6" descr="Logo AMMF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285728"/>
            <a:ext cx="1214446" cy="1413536"/>
          </a:xfrm>
          <a:prstGeom prst="rect">
            <a:avLst/>
          </a:prstGeom>
        </p:spPr>
      </p:pic>
      <p:pic>
        <p:nvPicPr>
          <p:cNvPr id="8" name="Imagem 7" descr="Logo Medicina Fami¦ül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4928626" cy="1600203"/>
          </a:xfrm>
          <a:prstGeom prst="rect">
            <a:avLst/>
          </a:prstGeom>
        </p:spPr>
      </p:pic>
      <p:pic>
        <p:nvPicPr>
          <p:cNvPr id="13" name="Imagem 12" descr="sbmfc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1785926"/>
            <a:ext cx="3476069" cy="50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44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424066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Normas de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do trabalho poderá ser feita pelo primeiro autor e/ou por um dos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co-autores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trabalho. 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resumos dos trabalhos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aceitos serão publicados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ANAIS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evento,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desde que apresentados por pelo menos um dos autores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m 10" descr="Logo AMMF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285728"/>
            <a:ext cx="1214446" cy="1413536"/>
          </a:xfrm>
          <a:prstGeom prst="rect">
            <a:avLst/>
          </a:prstGeom>
        </p:spPr>
      </p:pic>
      <p:pic>
        <p:nvPicPr>
          <p:cNvPr id="12" name="Imagem 11" descr="Logo Medicina Fami¦ül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4928626" cy="1600203"/>
          </a:xfrm>
          <a:prstGeom prst="rect">
            <a:avLst/>
          </a:prstGeom>
        </p:spPr>
      </p:pic>
      <p:pic>
        <p:nvPicPr>
          <p:cNvPr id="13" name="Imagem 12" descr="sbmfc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1785926"/>
            <a:ext cx="3476069" cy="50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93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138</Words>
  <Application>Microsoft Office PowerPoint</Application>
  <PresentationFormat>Apresentação na tela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Ususarios</dc:creator>
  <cp:lastModifiedBy>Usuario</cp:lastModifiedBy>
  <cp:revision>7</cp:revision>
  <dcterms:created xsi:type="dcterms:W3CDTF">2016-05-20T12:24:03Z</dcterms:created>
  <dcterms:modified xsi:type="dcterms:W3CDTF">2022-09-12T16:28:59Z</dcterms:modified>
</cp:coreProperties>
</file>